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6/12/17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6/12/17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>COMPSYS302</a:t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>Project B</a:t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 smtClean="0"/>
              <a:t>Marcus Wong</a:t>
            </a:r>
          </a:p>
          <a:p>
            <a:r>
              <a:rPr lang="en-AU" dirty="0" smtClean="0"/>
              <a:t> mwon724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607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163" y="569066"/>
            <a:ext cx="6700835" cy="5655156"/>
          </a:xfrm>
        </p:spPr>
        <p:txBody>
          <a:bodyPr/>
          <a:lstStyle/>
          <a:p>
            <a:r>
              <a:rPr lang="en-AU" dirty="0" smtClean="0"/>
              <a:t>Force logoff on application exit, threading for regular login server communication</a:t>
            </a:r>
          </a:p>
          <a:p>
            <a:r>
              <a:rPr lang="en-AU" dirty="0" smtClean="0"/>
              <a:t>Rate limiting and black listing</a:t>
            </a:r>
          </a:p>
          <a:p>
            <a:r>
              <a:rPr lang="en-AU" dirty="0" smtClean="0"/>
              <a:t>Modular and session-dependent code, support for simultaneous users</a:t>
            </a:r>
          </a:p>
          <a:p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Special Features: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Backend 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Improvements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704" y="3396644"/>
            <a:ext cx="2391343" cy="2774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02" y="3396644"/>
            <a:ext cx="3369554" cy="759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7" y="4165399"/>
            <a:ext cx="3362409" cy="20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163" y="569066"/>
            <a:ext cx="6700835" cy="5655156"/>
          </a:xfrm>
        </p:spPr>
        <p:txBody>
          <a:bodyPr/>
          <a:lstStyle/>
          <a:p>
            <a:r>
              <a:rPr lang="en-AU" dirty="0" smtClean="0"/>
              <a:t>Yes, with plenty of progress made towards more complex features</a:t>
            </a:r>
          </a:p>
          <a:p>
            <a:r>
              <a:rPr lang="en-AU" dirty="0" smtClean="0"/>
              <a:t>Functional inter-app communication for profiles, messages and files</a:t>
            </a:r>
          </a:p>
          <a:p>
            <a:r>
              <a:rPr lang="en-AU" dirty="0" smtClean="0"/>
              <a:t>Backend improvements to improve usability</a:t>
            </a:r>
          </a:p>
          <a:p>
            <a:r>
              <a:rPr lang="en-AU" dirty="0" smtClean="0"/>
              <a:t>Additional security from 2FA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Met Project Requirements?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8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163" y="569066"/>
            <a:ext cx="6700835" cy="5655156"/>
          </a:xfrm>
        </p:spPr>
        <p:txBody>
          <a:bodyPr/>
          <a:lstStyle/>
          <a:p>
            <a:r>
              <a:rPr lang="en-AU" dirty="0" smtClean="0"/>
              <a:t>User can login to system, shows other online users</a:t>
            </a:r>
          </a:p>
          <a:p>
            <a:r>
              <a:rPr lang="en-AU" dirty="0" smtClean="0"/>
              <a:t>User interacts with other clients by sending/receiving messages and files</a:t>
            </a:r>
          </a:p>
          <a:p>
            <a:r>
              <a:rPr lang="en-AU" dirty="0" smtClean="0"/>
              <a:t>User can create and maintain a profile while also viewing others</a:t>
            </a:r>
          </a:p>
          <a:p>
            <a:r>
              <a:rPr lang="en-AU" dirty="0" smtClean="0"/>
              <a:t>Additional requirements developed on an ongoing basis (with consultation from client)</a:t>
            </a:r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Overview: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Brief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Requirements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077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163" y="569066"/>
            <a:ext cx="6700835" cy="5655156"/>
          </a:xfrm>
        </p:spPr>
        <p:txBody>
          <a:bodyPr/>
          <a:lstStyle/>
          <a:p>
            <a:r>
              <a:rPr lang="en-AU" dirty="0" smtClean="0"/>
              <a:t>Core client concern: privacy and security</a:t>
            </a:r>
          </a:p>
          <a:p>
            <a:r>
              <a:rPr lang="en-AU" dirty="0" smtClean="0"/>
              <a:t>Desire to move away from network models that ‘could be monitored’</a:t>
            </a:r>
          </a:p>
          <a:p>
            <a:r>
              <a:rPr lang="en-AU" dirty="0" smtClean="0"/>
              <a:t>Current implementation decentralises data storage, reducing dependency (risk) in the case of data compromise</a:t>
            </a:r>
          </a:p>
          <a:p>
            <a:r>
              <a:rPr lang="en-AU" dirty="0" smtClean="0"/>
              <a:t>Localised data storage with SQLite, server is purely for authentication</a:t>
            </a:r>
          </a:p>
          <a:p>
            <a:r>
              <a:rPr lang="en-AU" dirty="0" smtClean="0"/>
              <a:t>Low server upkeep costs, server compromise would not (immediately) lead to mass-leakage of data</a:t>
            </a:r>
          </a:p>
          <a:p>
            <a:r>
              <a:rPr lang="en-AU" dirty="0" smtClean="0"/>
              <a:t>Login server is more easily scalable; can easily add new users</a:t>
            </a:r>
          </a:p>
          <a:p>
            <a:r>
              <a:rPr lang="en-AU" dirty="0" smtClean="0"/>
              <a:t>Lower development time compared to pure peer to peer</a:t>
            </a:r>
          </a:p>
          <a:p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Login-P2P Hybrid Model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Justification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5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Top-level System View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472" y="569066"/>
            <a:ext cx="7444278" cy="4872106"/>
          </a:xfrm>
        </p:spPr>
      </p:pic>
    </p:spTree>
    <p:extLst>
      <p:ext uri="{BB962C8B-B14F-4D97-AF65-F5344CB8AC3E}">
        <p14:creationId xmlns:p14="http://schemas.microsoft.com/office/powerpoint/2010/main" val="15419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163" y="569066"/>
            <a:ext cx="6700835" cy="5655156"/>
          </a:xfrm>
        </p:spPr>
        <p:txBody>
          <a:bodyPr/>
          <a:lstStyle/>
          <a:p>
            <a:r>
              <a:rPr lang="en-AU" dirty="0" smtClean="0"/>
              <a:t>Python &amp; </a:t>
            </a:r>
            <a:r>
              <a:rPr lang="en-AU" dirty="0" err="1" smtClean="0"/>
              <a:t>CherryPy</a:t>
            </a:r>
            <a:endParaRPr lang="en-AU" dirty="0" smtClean="0"/>
          </a:p>
          <a:p>
            <a:r>
              <a:rPr lang="en-AU" dirty="0" smtClean="0"/>
              <a:t>HTML/CSS/JS</a:t>
            </a:r>
          </a:p>
          <a:p>
            <a:r>
              <a:rPr lang="en-AU" dirty="0" smtClean="0"/>
              <a:t>SQLite</a:t>
            </a:r>
          </a:p>
          <a:p>
            <a:r>
              <a:rPr lang="en-AU" dirty="0" smtClean="0"/>
              <a:t>Suggested: REST Clients for JSON validation/API request debugging (e.g. Insomnia)</a:t>
            </a:r>
            <a:endParaRPr lang="en-AU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Technology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Stack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Discussion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390" y="3442296"/>
            <a:ext cx="3976687" cy="1179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49" b="89139" l="2621" r="961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9652" y="3297321"/>
            <a:ext cx="3376612" cy="11364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66" y="4679252"/>
            <a:ext cx="1380911" cy="1380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359" y="4552706"/>
            <a:ext cx="1666236" cy="1666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3150" y="4557872"/>
            <a:ext cx="1172326" cy="1623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201" y="4552706"/>
            <a:ext cx="3342775" cy="1584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2688" y="4265652"/>
            <a:ext cx="1587500" cy="662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139" y="4433726"/>
            <a:ext cx="1554436" cy="15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r-code-initial_grj3f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9238" y="568325"/>
            <a:ext cx="5499100" cy="5656263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Special Features: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Two Factor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Authentication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r="1" b="5262"/>
          <a:stretch/>
        </p:blipFill>
        <p:spPr>
          <a:xfrm>
            <a:off x="700088" y="3870283"/>
            <a:ext cx="3028950" cy="22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ssage-sending_4r4J8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9163" y="1239838"/>
            <a:ext cx="6700837" cy="4311650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Special Features: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User Interface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8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Special Features: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User Interface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message-logs-search_1SVTy0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3174" y="1071564"/>
            <a:ext cx="6736826" cy="4335462"/>
          </a:xfrm>
        </p:spPr>
      </p:pic>
    </p:spTree>
    <p:extLst>
      <p:ext uri="{BB962C8B-B14F-4D97-AF65-F5344CB8AC3E}">
        <p14:creationId xmlns:p14="http://schemas.microsoft.com/office/powerpoint/2010/main" val="88500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7786" y="569066"/>
            <a:ext cx="4631377" cy="42689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Special Features:</a:t>
            </a:r>
          </a:p>
          <a:p>
            <a:pPr algn="l"/>
            <a:r>
              <a:rPr lang="en-AU" sz="4800" i="0" dirty="0" smtClean="0">
                <a:latin typeface="Helvetica" charset="0"/>
                <a:ea typeface="Helvetica" charset="0"/>
                <a:cs typeface="Helvetica" charset="0"/>
              </a:rPr>
              <a:t>User Interface</a:t>
            </a:r>
            <a: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AU" sz="6400" i="0" dirty="0" smtClean="0">
                <a:latin typeface="Helvetica" charset="0"/>
                <a:ea typeface="Helvetica" charset="0"/>
                <a:cs typeface="Helvetica" charset="0"/>
              </a:rPr>
            </a:br>
            <a:endParaRPr lang="en-AU" sz="6400" i="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files-embedded-media_aAhZAu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6760" y="900114"/>
            <a:ext cx="7003240" cy="4506912"/>
          </a:xfrm>
        </p:spPr>
      </p:pic>
    </p:spTree>
    <p:extLst>
      <p:ext uri="{BB962C8B-B14F-4D97-AF65-F5344CB8AC3E}">
        <p14:creationId xmlns:p14="http://schemas.microsoft.com/office/powerpoint/2010/main" val="68607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66</TotalTime>
  <Words>253</Words>
  <Application>Microsoft Macintosh PowerPoint</Application>
  <PresentationFormat>Widescreen</PresentationFormat>
  <Paragraphs>47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Century Schoolbook</vt:lpstr>
      <vt:lpstr>Corbel</vt:lpstr>
      <vt:lpstr>Helvetica</vt:lpstr>
      <vt:lpstr>Arial</vt:lpstr>
      <vt:lpstr>Headlines</vt:lpstr>
      <vt:lpstr>COMPSYS302 Project 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COMPSYS302 Project B </dc:title>
  <dc:creator>Marcus Wong</dc:creator>
  <cp:lastModifiedBy>Marcus Wong</cp:lastModifiedBy>
  <cp:revision>6</cp:revision>
  <dcterms:created xsi:type="dcterms:W3CDTF">2017-06-11T14:37:15Z</dcterms:created>
  <dcterms:modified xsi:type="dcterms:W3CDTF">2017-06-11T23:07:06Z</dcterms:modified>
</cp:coreProperties>
</file>